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0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4" autoAdjust="0"/>
    <p:restoredTop sz="94660"/>
  </p:normalViewPr>
  <p:slideViewPr>
    <p:cSldViewPr>
      <p:cViewPr varScale="1">
        <p:scale>
          <a:sx n="70" d="100"/>
          <a:sy n="70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9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99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31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72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9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78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0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7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8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92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4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27D38-C537-4810-A9C4-1C790856ABDB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B1A02-AADB-401C-8387-A594D47D05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22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16632"/>
            <a:ext cx="5760640" cy="3240360"/>
          </a:xfrm>
          <a:prstGeom prst="rect">
            <a:avLst/>
          </a:prstGeom>
          <a:solidFill>
            <a:srgbClr val="F00E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332656"/>
            <a:ext cx="5328592" cy="280831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http://guerillabaseball.com/wp-content/uploads/2012/03/guerilla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04664"/>
            <a:ext cx="187220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153936" y="3493408"/>
            <a:ext cx="5760640" cy="3240360"/>
          </a:xfrm>
          <a:prstGeom prst="rect">
            <a:avLst/>
          </a:prstGeom>
          <a:solidFill>
            <a:srgbClr val="F00E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6" descr="http://www.l3analytics.com/wp-content/uploads/2014/10/google-analytics-tips-illustr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58226"/>
            <a:ext cx="5400600" cy="291072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smartdatacollective.com/sites/smartdatacollective.com/files/Analytics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6374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13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16632"/>
            <a:ext cx="5760640" cy="3240360"/>
          </a:xfrm>
          <a:prstGeom prst="rect">
            <a:avLst/>
          </a:prstGeom>
          <a:solidFill>
            <a:srgbClr val="F00E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332656"/>
            <a:ext cx="5328592" cy="280831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http://guerillabaseball.com/wp-content/uploads/2012/03/guerilla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04664"/>
            <a:ext cx="187220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153936" y="3493408"/>
            <a:ext cx="5760640" cy="3240360"/>
          </a:xfrm>
          <a:prstGeom prst="rect">
            <a:avLst/>
          </a:prstGeom>
          <a:solidFill>
            <a:srgbClr val="F00E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http://static1.squarespace.com/static/53d69e23e4b02e0f77c54779/t/53e93e95e4b06490f4cbbb73/1407794895078/data+analytics.jpg?format=1500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10725"/>
            <a:ext cx="5305298" cy="300572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036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Hill, John</dc:creator>
  <cp:lastModifiedBy>Hill, John</cp:lastModifiedBy>
  <cp:revision>5</cp:revision>
  <dcterms:created xsi:type="dcterms:W3CDTF">2015-07-09T18:01:29Z</dcterms:created>
  <dcterms:modified xsi:type="dcterms:W3CDTF">2015-07-12T14:08:30Z</dcterms:modified>
</cp:coreProperties>
</file>